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6858000" cx="9144000"/>
  <p:notesSz cx="6858000" cy="9774225"/>
  <p:embeddedFontLst>
    <p:embeddedFont>
      <p:font typeface="Tahoma"/>
      <p:regular r:id="rId13"/>
      <p:bold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15" roundtripDataSignature="AMtx7mhODxlipaTDQEgtCkfpA9ewJD9f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Tahoma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font" Target="fonts/Tahoma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733050"/>
            <a:ext cx="4572225" cy="36653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642750"/>
            <a:ext cx="5486400" cy="43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:notes"/>
          <p:cNvSpPr txBox="1"/>
          <p:nvPr>
            <p:ph idx="1" type="body"/>
          </p:nvPr>
        </p:nvSpPr>
        <p:spPr>
          <a:xfrm>
            <a:off x="685800" y="4642750"/>
            <a:ext cx="5486400" cy="439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:notes"/>
          <p:cNvSpPr/>
          <p:nvPr>
            <p:ph idx="2" type="sldImg"/>
          </p:nvPr>
        </p:nvSpPr>
        <p:spPr>
          <a:xfrm>
            <a:off x="1143225" y="733050"/>
            <a:ext cx="4572225" cy="36653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 txBox="1"/>
          <p:nvPr>
            <p:ph idx="1" type="body"/>
          </p:nvPr>
        </p:nvSpPr>
        <p:spPr>
          <a:xfrm>
            <a:off x="685800" y="4642750"/>
            <a:ext cx="5486400" cy="439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:notes"/>
          <p:cNvSpPr/>
          <p:nvPr>
            <p:ph idx="2" type="sldImg"/>
          </p:nvPr>
        </p:nvSpPr>
        <p:spPr>
          <a:xfrm>
            <a:off x="1143225" y="733050"/>
            <a:ext cx="4572225" cy="36653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:notes"/>
          <p:cNvSpPr txBox="1"/>
          <p:nvPr>
            <p:ph idx="1" type="body"/>
          </p:nvPr>
        </p:nvSpPr>
        <p:spPr>
          <a:xfrm>
            <a:off x="685800" y="4642750"/>
            <a:ext cx="5486400" cy="439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3:notes"/>
          <p:cNvSpPr/>
          <p:nvPr>
            <p:ph idx="2" type="sldImg"/>
          </p:nvPr>
        </p:nvSpPr>
        <p:spPr>
          <a:xfrm>
            <a:off x="1143225" y="733050"/>
            <a:ext cx="4572225" cy="36653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:notes"/>
          <p:cNvSpPr txBox="1"/>
          <p:nvPr>
            <p:ph idx="1" type="body"/>
          </p:nvPr>
        </p:nvSpPr>
        <p:spPr>
          <a:xfrm>
            <a:off x="685800" y="4642750"/>
            <a:ext cx="5486400" cy="439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4:notes"/>
          <p:cNvSpPr/>
          <p:nvPr>
            <p:ph idx="2" type="sldImg"/>
          </p:nvPr>
        </p:nvSpPr>
        <p:spPr>
          <a:xfrm>
            <a:off x="1143225" y="733050"/>
            <a:ext cx="4572225" cy="36653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:notes"/>
          <p:cNvSpPr txBox="1"/>
          <p:nvPr>
            <p:ph idx="1" type="body"/>
          </p:nvPr>
        </p:nvSpPr>
        <p:spPr>
          <a:xfrm>
            <a:off x="685800" y="4642750"/>
            <a:ext cx="5486400" cy="439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5:notes"/>
          <p:cNvSpPr/>
          <p:nvPr>
            <p:ph idx="2" type="sldImg"/>
          </p:nvPr>
        </p:nvSpPr>
        <p:spPr>
          <a:xfrm>
            <a:off x="1143225" y="733050"/>
            <a:ext cx="4572225" cy="36653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 txBox="1"/>
          <p:nvPr>
            <p:ph idx="1" type="body"/>
          </p:nvPr>
        </p:nvSpPr>
        <p:spPr>
          <a:xfrm>
            <a:off x="685800" y="4642750"/>
            <a:ext cx="5486400" cy="439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6:notes"/>
          <p:cNvSpPr/>
          <p:nvPr>
            <p:ph idx="2" type="sldImg"/>
          </p:nvPr>
        </p:nvSpPr>
        <p:spPr>
          <a:xfrm>
            <a:off x="1143225" y="733050"/>
            <a:ext cx="4572225" cy="36653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:notes"/>
          <p:cNvSpPr txBox="1"/>
          <p:nvPr>
            <p:ph idx="1" type="body"/>
          </p:nvPr>
        </p:nvSpPr>
        <p:spPr>
          <a:xfrm>
            <a:off x="685800" y="4642750"/>
            <a:ext cx="5486400" cy="439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7:notes"/>
          <p:cNvSpPr/>
          <p:nvPr>
            <p:ph idx="2" type="sldImg"/>
          </p:nvPr>
        </p:nvSpPr>
        <p:spPr>
          <a:xfrm>
            <a:off x="1143225" y="733050"/>
            <a:ext cx="4572225" cy="36653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9"/>
          <p:cNvSpPr txBox="1"/>
          <p:nvPr>
            <p:ph idx="10" type="dt"/>
          </p:nvPr>
        </p:nvSpPr>
        <p:spPr>
          <a:xfrm>
            <a:off x="809625" y="6373812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9"/>
          <p:cNvSpPr txBox="1"/>
          <p:nvPr>
            <p:ph idx="11" type="ftr"/>
          </p:nvPr>
        </p:nvSpPr>
        <p:spPr>
          <a:xfrm>
            <a:off x="3132137" y="6376987"/>
            <a:ext cx="30861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9"/>
          <p:cNvSpPr txBox="1"/>
          <p:nvPr>
            <p:ph idx="12" type="sldNum"/>
          </p:nvPr>
        </p:nvSpPr>
        <p:spPr>
          <a:xfrm>
            <a:off x="6589712" y="6376987"/>
            <a:ext cx="21939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folHlink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folHlink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folHlink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folHlink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folHlink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folHlink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folHlink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folHlink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folHlink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8"/>
          <p:cNvGrpSpPr/>
          <p:nvPr/>
        </p:nvGrpSpPr>
        <p:grpSpPr>
          <a:xfrm>
            <a:off x="0" y="68262"/>
            <a:ext cx="8915400" cy="6713537"/>
            <a:chOff x="0" y="43"/>
            <a:chExt cx="5616" cy="4229"/>
          </a:xfrm>
        </p:grpSpPr>
        <p:grpSp>
          <p:nvGrpSpPr>
            <p:cNvPr id="7" name="Google Shape;7;p8"/>
            <p:cNvGrpSpPr/>
            <p:nvPr/>
          </p:nvGrpSpPr>
          <p:grpSpPr>
            <a:xfrm>
              <a:off x="0" y="43"/>
              <a:ext cx="408" cy="4229"/>
              <a:chOff x="0" y="43"/>
              <a:chExt cx="5760" cy="4229"/>
            </a:xfrm>
          </p:grpSpPr>
          <p:cxnSp>
            <p:nvCxnSpPr>
              <p:cNvPr id="8" name="Google Shape;8;p8"/>
              <p:cNvCxnSpPr/>
              <p:nvPr/>
            </p:nvCxnSpPr>
            <p:spPr>
              <a:xfrm>
                <a:off x="0" y="4203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" name="Google Shape;9;p8"/>
              <p:cNvCxnSpPr/>
              <p:nvPr/>
            </p:nvCxnSpPr>
            <p:spPr>
              <a:xfrm>
                <a:off x="0" y="4239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0" name="Google Shape;10;p8"/>
              <p:cNvCxnSpPr/>
              <p:nvPr/>
            </p:nvCxnSpPr>
            <p:spPr>
              <a:xfrm>
                <a:off x="0" y="4272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1" name="Google Shape;11;p8"/>
              <p:cNvCxnSpPr/>
              <p:nvPr/>
            </p:nvCxnSpPr>
            <p:spPr>
              <a:xfrm>
                <a:off x="0" y="4113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2" name="Google Shape;12;p8"/>
              <p:cNvCxnSpPr/>
              <p:nvPr/>
            </p:nvCxnSpPr>
            <p:spPr>
              <a:xfrm>
                <a:off x="0" y="4065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3" name="Google Shape;13;p8"/>
              <p:cNvCxnSpPr/>
              <p:nvPr/>
            </p:nvCxnSpPr>
            <p:spPr>
              <a:xfrm>
                <a:off x="0" y="4158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4" name="Google Shape;14;p8"/>
              <p:cNvCxnSpPr/>
              <p:nvPr/>
            </p:nvCxnSpPr>
            <p:spPr>
              <a:xfrm>
                <a:off x="0" y="3666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5" name="Google Shape;15;p8"/>
              <p:cNvCxnSpPr/>
              <p:nvPr/>
            </p:nvCxnSpPr>
            <p:spPr>
              <a:xfrm>
                <a:off x="0" y="3639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6" name="Google Shape;16;p8"/>
              <p:cNvCxnSpPr/>
              <p:nvPr/>
            </p:nvCxnSpPr>
            <p:spPr>
              <a:xfrm>
                <a:off x="0" y="4020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7" name="Google Shape;17;p8"/>
              <p:cNvCxnSpPr/>
              <p:nvPr/>
            </p:nvCxnSpPr>
            <p:spPr>
              <a:xfrm>
                <a:off x="0" y="3894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8" name="Google Shape;18;p8"/>
              <p:cNvCxnSpPr/>
              <p:nvPr/>
            </p:nvCxnSpPr>
            <p:spPr>
              <a:xfrm>
                <a:off x="0" y="3813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9" name="Google Shape;19;p8"/>
              <p:cNvCxnSpPr/>
              <p:nvPr/>
            </p:nvCxnSpPr>
            <p:spPr>
              <a:xfrm>
                <a:off x="0" y="3999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0" name="Google Shape;20;p8"/>
              <p:cNvCxnSpPr/>
              <p:nvPr/>
            </p:nvCxnSpPr>
            <p:spPr>
              <a:xfrm>
                <a:off x="0" y="3687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1" name="Google Shape;21;p8"/>
              <p:cNvCxnSpPr/>
              <p:nvPr/>
            </p:nvCxnSpPr>
            <p:spPr>
              <a:xfrm>
                <a:off x="0" y="3741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2" name="Google Shape;22;p8"/>
              <p:cNvCxnSpPr/>
              <p:nvPr/>
            </p:nvCxnSpPr>
            <p:spPr>
              <a:xfrm>
                <a:off x="0" y="3939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3" name="Google Shape;23;p8"/>
              <p:cNvCxnSpPr/>
              <p:nvPr/>
            </p:nvCxnSpPr>
            <p:spPr>
              <a:xfrm>
                <a:off x="0" y="3918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4" name="Google Shape;24;p8"/>
              <p:cNvCxnSpPr/>
              <p:nvPr/>
            </p:nvCxnSpPr>
            <p:spPr>
              <a:xfrm>
                <a:off x="0" y="3510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5" name="Google Shape;25;p8"/>
              <p:cNvCxnSpPr/>
              <p:nvPr/>
            </p:nvCxnSpPr>
            <p:spPr>
              <a:xfrm>
                <a:off x="0" y="3546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6" name="Google Shape;26;p8"/>
              <p:cNvCxnSpPr/>
              <p:nvPr/>
            </p:nvCxnSpPr>
            <p:spPr>
              <a:xfrm>
                <a:off x="0" y="3579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7" name="Google Shape;27;p8"/>
              <p:cNvCxnSpPr/>
              <p:nvPr/>
            </p:nvCxnSpPr>
            <p:spPr>
              <a:xfrm>
                <a:off x="0" y="3420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8" name="Google Shape;28;p8"/>
              <p:cNvCxnSpPr/>
              <p:nvPr/>
            </p:nvCxnSpPr>
            <p:spPr>
              <a:xfrm>
                <a:off x="0" y="3372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29" name="Google Shape;29;p8"/>
              <p:cNvCxnSpPr/>
              <p:nvPr/>
            </p:nvCxnSpPr>
            <p:spPr>
              <a:xfrm>
                <a:off x="0" y="3465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0" name="Google Shape;30;p8"/>
              <p:cNvCxnSpPr/>
              <p:nvPr/>
            </p:nvCxnSpPr>
            <p:spPr>
              <a:xfrm>
                <a:off x="0" y="2973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1" name="Google Shape;31;p8"/>
              <p:cNvCxnSpPr/>
              <p:nvPr/>
            </p:nvCxnSpPr>
            <p:spPr>
              <a:xfrm>
                <a:off x="0" y="2946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2" name="Google Shape;32;p8"/>
              <p:cNvCxnSpPr/>
              <p:nvPr/>
            </p:nvCxnSpPr>
            <p:spPr>
              <a:xfrm>
                <a:off x="0" y="3327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3" name="Google Shape;33;p8"/>
              <p:cNvCxnSpPr/>
              <p:nvPr/>
            </p:nvCxnSpPr>
            <p:spPr>
              <a:xfrm>
                <a:off x="0" y="3201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4" name="Google Shape;34;p8"/>
              <p:cNvCxnSpPr/>
              <p:nvPr/>
            </p:nvCxnSpPr>
            <p:spPr>
              <a:xfrm>
                <a:off x="0" y="3120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5" name="Google Shape;35;p8"/>
              <p:cNvCxnSpPr/>
              <p:nvPr/>
            </p:nvCxnSpPr>
            <p:spPr>
              <a:xfrm>
                <a:off x="0" y="3306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6" name="Google Shape;36;p8"/>
              <p:cNvCxnSpPr/>
              <p:nvPr/>
            </p:nvCxnSpPr>
            <p:spPr>
              <a:xfrm>
                <a:off x="0" y="2994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7" name="Google Shape;37;p8"/>
              <p:cNvCxnSpPr/>
              <p:nvPr/>
            </p:nvCxnSpPr>
            <p:spPr>
              <a:xfrm>
                <a:off x="0" y="3048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8" name="Google Shape;38;p8"/>
              <p:cNvCxnSpPr/>
              <p:nvPr/>
            </p:nvCxnSpPr>
            <p:spPr>
              <a:xfrm>
                <a:off x="0" y="3246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39" name="Google Shape;39;p8"/>
              <p:cNvCxnSpPr/>
              <p:nvPr/>
            </p:nvCxnSpPr>
            <p:spPr>
              <a:xfrm>
                <a:off x="0" y="3225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0" name="Google Shape;40;p8"/>
              <p:cNvCxnSpPr/>
              <p:nvPr/>
            </p:nvCxnSpPr>
            <p:spPr>
              <a:xfrm>
                <a:off x="0" y="2831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1" name="Google Shape;41;p8"/>
              <p:cNvCxnSpPr/>
              <p:nvPr/>
            </p:nvCxnSpPr>
            <p:spPr>
              <a:xfrm>
                <a:off x="0" y="2750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2" name="Google Shape;42;p8"/>
              <p:cNvCxnSpPr/>
              <p:nvPr/>
            </p:nvCxnSpPr>
            <p:spPr>
              <a:xfrm>
                <a:off x="0" y="2678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3" name="Google Shape;43;p8"/>
              <p:cNvCxnSpPr/>
              <p:nvPr/>
            </p:nvCxnSpPr>
            <p:spPr>
              <a:xfrm>
                <a:off x="0" y="2876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4" name="Google Shape;44;p8"/>
              <p:cNvCxnSpPr/>
              <p:nvPr/>
            </p:nvCxnSpPr>
            <p:spPr>
              <a:xfrm>
                <a:off x="0" y="2855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5" name="Google Shape;45;p8"/>
              <p:cNvCxnSpPr/>
              <p:nvPr/>
            </p:nvCxnSpPr>
            <p:spPr>
              <a:xfrm>
                <a:off x="0" y="2554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6" name="Google Shape;46;p8"/>
              <p:cNvCxnSpPr/>
              <p:nvPr/>
            </p:nvCxnSpPr>
            <p:spPr>
              <a:xfrm>
                <a:off x="0" y="2590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7" name="Google Shape;47;p8"/>
              <p:cNvCxnSpPr/>
              <p:nvPr/>
            </p:nvCxnSpPr>
            <p:spPr>
              <a:xfrm>
                <a:off x="0" y="2623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8" name="Google Shape;48;p8"/>
              <p:cNvCxnSpPr/>
              <p:nvPr/>
            </p:nvCxnSpPr>
            <p:spPr>
              <a:xfrm>
                <a:off x="0" y="2464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49" name="Google Shape;49;p8"/>
              <p:cNvCxnSpPr/>
              <p:nvPr/>
            </p:nvCxnSpPr>
            <p:spPr>
              <a:xfrm>
                <a:off x="0" y="2416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0" name="Google Shape;50;p8"/>
              <p:cNvCxnSpPr/>
              <p:nvPr/>
            </p:nvCxnSpPr>
            <p:spPr>
              <a:xfrm>
                <a:off x="0" y="2509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1" name="Google Shape;51;p8"/>
              <p:cNvCxnSpPr/>
              <p:nvPr/>
            </p:nvCxnSpPr>
            <p:spPr>
              <a:xfrm>
                <a:off x="0" y="2371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2" name="Google Shape;52;p8"/>
              <p:cNvCxnSpPr/>
              <p:nvPr/>
            </p:nvCxnSpPr>
            <p:spPr>
              <a:xfrm>
                <a:off x="0" y="2245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3" name="Google Shape;53;p8"/>
              <p:cNvCxnSpPr/>
              <p:nvPr/>
            </p:nvCxnSpPr>
            <p:spPr>
              <a:xfrm>
                <a:off x="0" y="2350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4" name="Google Shape;54;p8"/>
              <p:cNvCxnSpPr/>
              <p:nvPr/>
            </p:nvCxnSpPr>
            <p:spPr>
              <a:xfrm>
                <a:off x="0" y="2290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5" name="Google Shape;55;p8"/>
              <p:cNvCxnSpPr/>
              <p:nvPr/>
            </p:nvCxnSpPr>
            <p:spPr>
              <a:xfrm>
                <a:off x="0" y="2269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6" name="Google Shape;56;p8"/>
              <p:cNvCxnSpPr/>
              <p:nvPr/>
            </p:nvCxnSpPr>
            <p:spPr>
              <a:xfrm>
                <a:off x="0" y="2130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7" name="Google Shape;57;p8"/>
              <p:cNvCxnSpPr/>
              <p:nvPr/>
            </p:nvCxnSpPr>
            <p:spPr>
              <a:xfrm>
                <a:off x="0" y="2166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8" name="Google Shape;58;p8"/>
              <p:cNvCxnSpPr/>
              <p:nvPr/>
            </p:nvCxnSpPr>
            <p:spPr>
              <a:xfrm>
                <a:off x="0" y="2199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59" name="Google Shape;59;p8"/>
              <p:cNvCxnSpPr/>
              <p:nvPr/>
            </p:nvCxnSpPr>
            <p:spPr>
              <a:xfrm>
                <a:off x="0" y="2040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0" name="Google Shape;60;p8"/>
              <p:cNvCxnSpPr/>
              <p:nvPr/>
            </p:nvCxnSpPr>
            <p:spPr>
              <a:xfrm>
                <a:off x="0" y="1992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1" name="Google Shape;61;p8"/>
              <p:cNvCxnSpPr/>
              <p:nvPr/>
            </p:nvCxnSpPr>
            <p:spPr>
              <a:xfrm>
                <a:off x="0" y="2085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2" name="Google Shape;62;p8"/>
              <p:cNvCxnSpPr/>
              <p:nvPr/>
            </p:nvCxnSpPr>
            <p:spPr>
              <a:xfrm>
                <a:off x="0" y="1593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3" name="Google Shape;63;p8"/>
              <p:cNvCxnSpPr/>
              <p:nvPr/>
            </p:nvCxnSpPr>
            <p:spPr>
              <a:xfrm>
                <a:off x="0" y="1566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4" name="Google Shape;64;p8"/>
              <p:cNvCxnSpPr/>
              <p:nvPr/>
            </p:nvCxnSpPr>
            <p:spPr>
              <a:xfrm>
                <a:off x="0" y="1947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5" name="Google Shape;65;p8"/>
              <p:cNvCxnSpPr/>
              <p:nvPr/>
            </p:nvCxnSpPr>
            <p:spPr>
              <a:xfrm>
                <a:off x="0" y="1821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6" name="Google Shape;66;p8"/>
              <p:cNvCxnSpPr/>
              <p:nvPr/>
            </p:nvCxnSpPr>
            <p:spPr>
              <a:xfrm>
                <a:off x="0" y="1740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7" name="Google Shape;67;p8"/>
              <p:cNvCxnSpPr/>
              <p:nvPr/>
            </p:nvCxnSpPr>
            <p:spPr>
              <a:xfrm>
                <a:off x="0" y="1926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8" name="Google Shape;68;p8"/>
              <p:cNvCxnSpPr/>
              <p:nvPr/>
            </p:nvCxnSpPr>
            <p:spPr>
              <a:xfrm>
                <a:off x="0" y="1614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9" name="Google Shape;69;p8"/>
              <p:cNvCxnSpPr/>
              <p:nvPr/>
            </p:nvCxnSpPr>
            <p:spPr>
              <a:xfrm>
                <a:off x="0" y="1668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0" name="Google Shape;70;p8"/>
              <p:cNvCxnSpPr/>
              <p:nvPr/>
            </p:nvCxnSpPr>
            <p:spPr>
              <a:xfrm>
                <a:off x="0" y="1866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1" name="Google Shape;71;p8"/>
              <p:cNvCxnSpPr/>
              <p:nvPr/>
            </p:nvCxnSpPr>
            <p:spPr>
              <a:xfrm>
                <a:off x="0" y="1845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2" name="Google Shape;72;p8"/>
              <p:cNvCxnSpPr/>
              <p:nvPr/>
            </p:nvCxnSpPr>
            <p:spPr>
              <a:xfrm>
                <a:off x="0" y="1437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3" name="Google Shape;73;p8"/>
              <p:cNvCxnSpPr/>
              <p:nvPr/>
            </p:nvCxnSpPr>
            <p:spPr>
              <a:xfrm>
                <a:off x="0" y="1473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4" name="Google Shape;74;p8"/>
              <p:cNvCxnSpPr/>
              <p:nvPr/>
            </p:nvCxnSpPr>
            <p:spPr>
              <a:xfrm>
                <a:off x="0" y="1506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5" name="Google Shape;75;p8"/>
              <p:cNvCxnSpPr/>
              <p:nvPr/>
            </p:nvCxnSpPr>
            <p:spPr>
              <a:xfrm>
                <a:off x="0" y="1347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6" name="Google Shape;76;p8"/>
              <p:cNvCxnSpPr/>
              <p:nvPr/>
            </p:nvCxnSpPr>
            <p:spPr>
              <a:xfrm>
                <a:off x="0" y="1392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7" name="Google Shape;77;p8"/>
              <p:cNvCxnSpPr/>
              <p:nvPr/>
            </p:nvCxnSpPr>
            <p:spPr>
              <a:xfrm>
                <a:off x="0" y="1016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8" name="Google Shape;78;p8"/>
              <p:cNvCxnSpPr/>
              <p:nvPr/>
            </p:nvCxnSpPr>
            <p:spPr>
              <a:xfrm>
                <a:off x="0" y="989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79" name="Google Shape;79;p8"/>
              <p:cNvCxnSpPr/>
              <p:nvPr/>
            </p:nvCxnSpPr>
            <p:spPr>
              <a:xfrm>
                <a:off x="0" y="1244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0" name="Google Shape;80;p8"/>
              <p:cNvCxnSpPr/>
              <p:nvPr/>
            </p:nvCxnSpPr>
            <p:spPr>
              <a:xfrm>
                <a:off x="0" y="1163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1" name="Google Shape;81;p8"/>
              <p:cNvCxnSpPr/>
              <p:nvPr/>
            </p:nvCxnSpPr>
            <p:spPr>
              <a:xfrm>
                <a:off x="0" y="1037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2" name="Google Shape;82;p8"/>
              <p:cNvCxnSpPr/>
              <p:nvPr/>
            </p:nvCxnSpPr>
            <p:spPr>
              <a:xfrm>
                <a:off x="0" y="1091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3" name="Google Shape;83;p8"/>
              <p:cNvCxnSpPr/>
              <p:nvPr/>
            </p:nvCxnSpPr>
            <p:spPr>
              <a:xfrm>
                <a:off x="0" y="1289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4" name="Google Shape;84;p8"/>
              <p:cNvCxnSpPr/>
              <p:nvPr/>
            </p:nvCxnSpPr>
            <p:spPr>
              <a:xfrm>
                <a:off x="0" y="1268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5" name="Google Shape;85;p8"/>
              <p:cNvCxnSpPr/>
              <p:nvPr/>
            </p:nvCxnSpPr>
            <p:spPr>
              <a:xfrm>
                <a:off x="0" y="860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6" name="Google Shape;86;p8"/>
              <p:cNvCxnSpPr/>
              <p:nvPr/>
            </p:nvCxnSpPr>
            <p:spPr>
              <a:xfrm>
                <a:off x="0" y="896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7" name="Google Shape;87;p8"/>
              <p:cNvCxnSpPr/>
              <p:nvPr/>
            </p:nvCxnSpPr>
            <p:spPr>
              <a:xfrm>
                <a:off x="0" y="929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8" name="Google Shape;88;p8"/>
              <p:cNvCxnSpPr/>
              <p:nvPr/>
            </p:nvCxnSpPr>
            <p:spPr>
              <a:xfrm>
                <a:off x="0" y="770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89" name="Google Shape;89;p8"/>
              <p:cNvCxnSpPr/>
              <p:nvPr/>
            </p:nvCxnSpPr>
            <p:spPr>
              <a:xfrm>
                <a:off x="0" y="815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0" name="Google Shape;90;p8"/>
              <p:cNvCxnSpPr/>
              <p:nvPr/>
            </p:nvCxnSpPr>
            <p:spPr>
              <a:xfrm>
                <a:off x="0" y="718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1" name="Google Shape;91;p8"/>
              <p:cNvCxnSpPr/>
              <p:nvPr/>
            </p:nvCxnSpPr>
            <p:spPr>
              <a:xfrm>
                <a:off x="0" y="646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2" name="Google Shape;92;p8"/>
              <p:cNvCxnSpPr/>
              <p:nvPr/>
            </p:nvCxnSpPr>
            <p:spPr>
              <a:xfrm>
                <a:off x="0" y="522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3" name="Google Shape;93;p8"/>
              <p:cNvCxnSpPr/>
              <p:nvPr/>
            </p:nvCxnSpPr>
            <p:spPr>
              <a:xfrm>
                <a:off x="0" y="558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4" name="Google Shape;94;p8"/>
              <p:cNvCxnSpPr/>
              <p:nvPr/>
            </p:nvCxnSpPr>
            <p:spPr>
              <a:xfrm>
                <a:off x="0" y="591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5" name="Google Shape;95;p8"/>
              <p:cNvCxnSpPr/>
              <p:nvPr/>
            </p:nvCxnSpPr>
            <p:spPr>
              <a:xfrm>
                <a:off x="0" y="432"/>
                <a:ext cx="576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6" name="Google Shape;96;p8"/>
              <p:cNvCxnSpPr/>
              <p:nvPr/>
            </p:nvCxnSpPr>
            <p:spPr>
              <a:xfrm>
                <a:off x="0" y="384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7" name="Google Shape;97;p8"/>
              <p:cNvCxnSpPr/>
              <p:nvPr/>
            </p:nvCxnSpPr>
            <p:spPr>
              <a:xfrm>
                <a:off x="0" y="477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8" name="Google Shape;98;p8"/>
              <p:cNvCxnSpPr/>
              <p:nvPr/>
            </p:nvCxnSpPr>
            <p:spPr>
              <a:xfrm>
                <a:off x="0" y="339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99" name="Google Shape;99;p8"/>
              <p:cNvCxnSpPr/>
              <p:nvPr/>
            </p:nvCxnSpPr>
            <p:spPr>
              <a:xfrm>
                <a:off x="0" y="318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00" name="Google Shape;100;p8"/>
              <p:cNvCxnSpPr/>
              <p:nvPr/>
            </p:nvCxnSpPr>
            <p:spPr>
              <a:xfrm>
                <a:off x="0" y="258"/>
                <a:ext cx="576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01" name="Google Shape;101;p8"/>
              <p:cNvCxnSpPr/>
              <p:nvPr/>
            </p:nvCxnSpPr>
            <p:spPr>
              <a:xfrm>
                <a:off x="0" y="70"/>
                <a:ext cx="576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02" name="Google Shape;102;p8"/>
              <p:cNvCxnSpPr/>
              <p:nvPr/>
            </p:nvCxnSpPr>
            <p:spPr>
              <a:xfrm>
                <a:off x="0" y="43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03" name="Google Shape;103;p8"/>
              <p:cNvCxnSpPr/>
              <p:nvPr/>
            </p:nvCxnSpPr>
            <p:spPr>
              <a:xfrm>
                <a:off x="0" y="91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04" name="Google Shape;104;p8"/>
              <p:cNvCxnSpPr/>
              <p:nvPr/>
            </p:nvCxnSpPr>
            <p:spPr>
              <a:xfrm>
                <a:off x="0" y="145"/>
                <a:ext cx="5760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105" name="Google Shape;105;p8"/>
              <p:cNvCxnSpPr/>
              <p:nvPr/>
            </p:nvCxnSpPr>
            <p:spPr>
              <a:xfrm>
                <a:off x="0" y="202"/>
                <a:ext cx="576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lt2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</p:grpSp>
        <p:grpSp>
          <p:nvGrpSpPr>
            <p:cNvPr id="106" name="Google Shape;106;p8"/>
            <p:cNvGrpSpPr/>
            <p:nvPr/>
          </p:nvGrpSpPr>
          <p:grpSpPr>
            <a:xfrm>
              <a:off x="400" y="205"/>
              <a:ext cx="5216" cy="1123"/>
              <a:chOff x="400" y="205"/>
              <a:chExt cx="5216" cy="1123"/>
            </a:xfrm>
          </p:grpSpPr>
          <p:sp>
            <p:nvSpPr>
              <p:cNvPr id="107" name="Google Shape;107;p8"/>
              <p:cNvSpPr/>
              <p:nvPr/>
            </p:nvSpPr>
            <p:spPr>
              <a:xfrm>
                <a:off x="557" y="205"/>
                <a:ext cx="313" cy="91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24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08" name="Google Shape;108;p8"/>
              <p:cNvSpPr/>
              <p:nvPr/>
            </p:nvSpPr>
            <p:spPr>
              <a:xfrm>
                <a:off x="400" y="288"/>
                <a:ext cx="3567" cy="49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24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09" name="Google Shape;109;p8"/>
              <p:cNvSpPr/>
              <p:nvPr/>
            </p:nvSpPr>
            <p:spPr>
              <a:xfrm>
                <a:off x="4599" y="1115"/>
                <a:ext cx="929" cy="2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24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10" name="Google Shape;110;p8"/>
              <p:cNvSpPr/>
              <p:nvPr/>
            </p:nvSpPr>
            <p:spPr>
              <a:xfrm>
                <a:off x="2049" y="1211"/>
                <a:ext cx="3567" cy="49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2400" u="non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sp>
        <p:nvSpPr>
          <p:cNvPr id="111" name="Google Shape;111;p8"/>
          <p:cNvSpPr txBox="1"/>
          <p:nvPr>
            <p:ph idx="1" type="body"/>
          </p:nvPr>
        </p:nvSpPr>
        <p:spPr>
          <a:xfrm>
            <a:off x="809625" y="2214562"/>
            <a:ext cx="7958137" cy="3881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Noto Sans Symbols"/>
              <a:buChar char="⬥"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32639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5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2766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1560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365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700"/>
              <a:buFont typeface="Noto Sans Symbols"/>
              <a:buChar char="⬥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20039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20039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20039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2004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2004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2" name="Google Shape;112;p8"/>
          <p:cNvSpPr txBox="1"/>
          <p:nvPr>
            <p:ph idx="10" type="dt"/>
          </p:nvPr>
        </p:nvSpPr>
        <p:spPr>
          <a:xfrm>
            <a:off x="809625" y="6373812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3" name="Google Shape;113;p8"/>
          <p:cNvSpPr txBox="1"/>
          <p:nvPr>
            <p:ph idx="11" type="ftr"/>
          </p:nvPr>
        </p:nvSpPr>
        <p:spPr>
          <a:xfrm>
            <a:off x="3132137" y="6376987"/>
            <a:ext cx="30861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4" name="Google Shape;114;p8"/>
          <p:cNvSpPr txBox="1"/>
          <p:nvPr>
            <p:ph idx="12" type="sldNum"/>
          </p:nvPr>
        </p:nvSpPr>
        <p:spPr>
          <a:xfrm>
            <a:off x="6589712" y="6376987"/>
            <a:ext cx="21939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Times New Roman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Times New Roman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Times New Roman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Times New Roman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Times New Roman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Times New Roman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Times New Roman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Times New Roman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Times New Roman"/>
              <a:buNone/>
              <a:defRPr b="0" i="0" sz="1400" u="none">
                <a:solidFill>
                  <a:schemeClr val="folHlink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8"/>
          <p:cNvSpPr txBox="1"/>
          <p:nvPr>
            <p:ph type="title"/>
          </p:nvPr>
        </p:nvSpPr>
        <p:spPr>
          <a:xfrm>
            <a:off x="1371600" y="609600"/>
            <a:ext cx="73787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"/>
          <p:cNvSpPr txBox="1"/>
          <p:nvPr/>
        </p:nvSpPr>
        <p:spPr>
          <a:xfrm>
            <a:off x="2743200" y="776287"/>
            <a:ext cx="41925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 New Roman"/>
              <a:buNone/>
            </a:pPr>
            <a:r>
              <a:rPr b="0" i="0" lang="en-US" sz="48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Excel Avançado</a:t>
            </a:r>
            <a:endParaRPr/>
          </a:p>
        </p:txBody>
      </p:sp>
      <p:sp>
        <p:nvSpPr>
          <p:cNvPr id="125" name="Google Shape;125;p1"/>
          <p:cNvSpPr txBox="1"/>
          <p:nvPr/>
        </p:nvSpPr>
        <p:spPr>
          <a:xfrm>
            <a:off x="2716212" y="2692400"/>
            <a:ext cx="3775075" cy="2227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800"/>
              <a:buFont typeface="Times New Roman"/>
              <a:buNone/>
            </a:pPr>
            <a:r>
              <a:rPr b="0" i="0" lang="en-US" sz="2800" u="none">
                <a:solidFill>
                  <a:srgbClr val="FF33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Aula 1 – [ Macros ]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t/>
            </a:r>
            <a:endParaRPr b="0" i="0" sz="2800" u="none">
              <a:solidFill>
                <a:srgbClr val="FF33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b="0" i="0" lang="en-US" sz="28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Instrutor – Alex Lima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</a:pPr>
            <a:r>
              <a:rPr b="0" i="0" lang="en-US" sz="28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Apoio  – CTBC Telecom</a:t>
            </a:r>
            <a:endParaRPr/>
          </a:p>
        </p:txBody>
      </p:sp>
      <p:sp>
        <p:nvSpPr>
          <p:cNvPr id="126" name="Google Shape;126;p1"/>
          <p:cNvSpPr txBox="1"/>
          <p:nvPr/>
        </p:nvSpPr>
        <p:spPr>
          <a:xfrm>
            <a:off x="7467600" y="6172200"/>
            <a:ext cx="1157287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b="0" i="0" lang="en-US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 Slides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"/>
          <p:cNvSpPr txBox="1"/>
          <p:nvPr/>
        </p:nvSpPr>
        <p:spPr>
          <a:xfrm>
            <a:off x="441325" y="4460875"/>
            <a:ext cx="3216275" cy="314325"/>
          </a:xfrm>
          <a:prstGeom prst="rect">
            <a:avLst/>
          </a:prstGeom>
          <a:gradFill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8100000" scaled="0"/>
          </a:gra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Automatiza uma ação repetitiva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"/>
          <p:cNvSpPr/>
          <p:nvPr/>
        </p:nvSpPr>
        <p:spPr>
          <a:xfrm>
            <a:off x="6400800" y="1752600"/>
            <a:ext cx="2057400" cy="1066800"/>
          </a:xfrm>
          <a:prstGeom prst="wedgeEllipseCallout">
            <a:avLst>
              <a:gd fmla="val -3200" name="adj1"/>
              <a:gd fmla="val 23689" name="adj2"/>
            </a:avLst>
          </a:prstGeom>
          <a:solidFill>
            <a:srgbClr val="FFFF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9" name="Google Shape;139;p3"/>
          <p:cNvSpPr txBox="1"/>
          <p:nvPr/>
        </p:nvSpPr>
        <p:spPr>
          <a:xfrm>
            <a:off x="6781800" y="2057400"/>
            <a:ext cx="1374775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Nome da Macro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Ex.: classinome</a:t>
            </a:r>
            <a:endParaRPr/>
          </a:p>
        </p:txBody>
      </p:sp>
      <p:sp>
        <p:nvSpPr>
          <p:cNvPr id="140" name="Google Shape;140;p3"/>
          <p:cNvSpPr/>
          <p:nvPr/>
        </p:nvSpPr>
        <p:spPr>
          <a:xfrm>
            <a:off x="609600" y="2667000"/>
            <a:ext cx="1676400" cy="1066800"/>
          </a:xfrm>
          <a:prstGeom prst="wedgeEllipseCallout">
            <a:avLst>
              <a:gd fmla="val 31623" name="adj1"/>
              <a:gd fmla="val 14625" name="adj2"/>
            </a:avLst>
          </a:prstGeom>
          <a:solidFill>
            <a:srgbClr val="FFFF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1" name="Google Shape;141;p3"/>
          <p:cNvSpPr txBox="1"/>
          <p:nvPr/>
        </p:nvSpPr>
        <p:spPr>
          <a:xfrm>
            <a:off x="914400" y="2895600"/>
            <a:ext cx="1217612" cy="639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CTRL+ M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Fará a função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especificada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4"/>
          <p:cNvSpPr txBox="1"/>
          <p:nvPr/>
        </p:nvSpPr>
        <p:spPr>
          <a:xfrm>
            <a:off x="3810000" y="3124200"/>
            <a:ext cx="4229100" cy="2867025"/>
          </a:xfrm>
          <a:prstGeom prst="rect">
            <a:avLst/>
          </a:prstGeom>
          <a:gradFill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8100000" scaled="0"/>
          </a:gra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Observe que a partir do momento que eu determino o nome da macro e o atalho, automaticamente aparece o controle especifico para começar a gravar a ação. Nesse exemplo vou pedir para colocar meu cadastro em ordem alfabética, e quando estiver feito toda  ação seria: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MARCAR O TEXTO ESPECíFICO, NÃO ESQUECENDO AS COLUNAS, IR NO MENU DADOS, CLASSIFICAR EM ORDEM ALFABÉTICA, GRAVAR E COLOCAR O CURSOR EXATAMENTO NA CELULA A1, E PARA A GRAVAÇÃO NO QUADRADINHO.</a:t>
            </a:r>
            <a:endParaRPr/>
          </a:p>
        </p:txBody>
      </p:sp>
      <p:sp>
        <p:nvSpPr>
          <p:cNvPr id="148" name="Google Shape;148;p4"/>
          <p:cNvSpPr/>
          <p:nvPr/>
        </p:nvSpPr>
        <p:spPr>
          <a:xfrm>
            <a:off x="4800600" y="838200"/>
            <a:ext cx="2057400" cy="1066800"/>
          </a:xfrm>
          <a:prstGeom prst="wedgeEllipseCallout">
            <a:avLst>
              <a:gd fmla="val -16600" name="adj1"/>
              <a:gd fmla="val 33107" name="adj2"/>
            </a:avLst>
          </a:prstGeom>
          <a:solidFill>
            <a:srgbClr val="FFFF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9" name="Google Shape;149;p4"/>
          <p:cNvSpPr txBox="1"/>
          <p:nvPr/>
        </p:nvSpPr>
        <p:spPr>
          <a:xfrm>
            <a:off x="5181600" y="1143000"/>
            <a:ext cx="1427162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Para a Gravação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Da Macro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5"/>
          <p:cNvSpPr txBox="1"/>
          <p:nvPr/>
        </p:nvSpPr>
        <p:spPr>
          <a:xfrm>
            <a:off x="4381500" y="2438400"/>
            <a:ext cx="4229100" cy="3717925"/>
          </a:xfrm>
          <a:prstGeom prst="rect">
            <a:avLst/>
          </a:prstGeom>
          <a:gradFill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8100000" scaled="0"/>
          </a:gra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Observe que quando eu termino de formar a macro, automaticamente ele eliminou aquele controle, colocou em ordem alfabética, gravou, e posicionou o curso na célula A1, executando assim minha macro específica.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t/>
            </a:r>
            <a:endParaRPr b="1" i="0" sz="1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Agora tem duas formas de você executar essa macro :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t/>
            </a:r>
            <a:endParaRPr b="1" i="0" sz="1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1 – dando CTRL M – nome dado a tecla de atalho que você vinculou a macro.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t/>
            </a:r>
            <a:endParaRPr b="1" i="0" sz="1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2 – criando um botão de macro e vinculando ele à ação que você pediu.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t/>
            </a:r>
            <a:endParaRPr b="1" i="0" sz="1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Vamos ao exemplo a seguir </a:t>
            </a:r>
            <a:endParaRPr/>
          </a:p>
        </p:txBody>
      </p:sp>
      <p:sp>
        <p:nvSpPr>
          <p:cNvPr id="156" name="Google Shape;156;p5"/>
          <p:cNvSpPr/>
          <p:nvPr/>
        </p:nvSpPr>
        <p:spPr>
          <a:xfrm>
            <a:off x="2209800" y="1905000"/>
            <a:ext cx="2057400" cy="1066800"/>
          </a:xfrm>
          <a:prstGeom prst="wedgeEllipseCallout">
            <a:avLst>
              <a:gd fmla="val -5283" name="adj1"/>
              <a:gd fmla="val 18900" name="adj2"/>
            </a:avLst>
          </a:prstGeom>
          <a:solidFill>
            <a:srgbClr val="FFFF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7" name="Google Shape;157;p5"/>
          <p:cNvSpPr txBox="1"/>
          <p:nvPr/>
        </p:nvSpPr>
        <p:spPr>
          <a:xfrm>
            <a:off x="2449512" y="2316162"/>
            <a:ext cx="1512887" cy="274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Ordem Alfábetica</a:t>
            </a:r>
            <a:endParaRPr/>
          </a:p>
        </p:txBody>
      </p:sp>
      <p:sp>
        <p:nvSpPr>
          <p:cNvPr id="158" name="Google Shape;158;p5"/>
          <p:cNvSpPr/>
          <p:nvPr/>
        </p:nvSpPr>
        <p:spPr>
          <a:xfrm>
            <a:off x="6858000" y="762000"/>
            <a:ext cx="2057400" cy="1066800"/>
          </a:xfrm>
          <a:prstGeom prst="wedgeEllipseCallout">
            <a:avLst>
              <a:gd fmla="val -233" name="adj1"/>
              <a:gd fmla="val -900" name="adj2"/>
            </a:avLst>
          </a:prstGeom>
          <a:solidFill>
            <a:srgbClr val="FFFF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9" name="Google Shape;159;p5"/>
          <p:cNvSpPr txBox="1"/>
          <p:nvPr/>
        </p:nvSpPr>
        <p:spPr>
          <a:xfrm>
            <a:off x="7239000" y="1066800"/>
            <a:ext cx="14700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Criar botão para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macro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6"/>
          <p:cNvSpPr/>
          <p:nvPr/>
        </p:nvSpPr>
        <p:spPr>
          <a:xfrm>
            <a:off x="6858000" y="4419600"/>
            <a:ext cx="2057400" cy="1066800"/>
          </a:xfrm>
          <a:prstGeom prst="wedgeEllipseCallout">
            <a:avLst>
              <a:gd fmla="val -40900" name="adj1"/>
              <a:gd fmla="val -35904" name="adj2"/>
            </a:avLst>
          </a:prstGeom>
          <a:solidFill>
            <a:srgbClr val="FFFF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6" name="Google Shape;166;p6"/>
          <p:cNvSpPr txBox="1"/>
          <p:nvPr/>
        </p:nvSpPr>
        <p:spPr>
          <a:xfrm>
            <a:off x="7239000" y="4724400"/>
            <a:ext cx="14700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Criar botão para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macro</a:t>
            </a:r>
            <a:endParaRPr/>
          </a:p>
        </p:txBody>
      </p:sp>
      <p:sp>
        <p:nvSpPr>
          <p:cNvPr id="167" name="Google Shape;167;p6"/>
          <p:cNvSpPr txBox="1"/>
          <p:nvPr/>
        </p:nvSpPr>
        <p:spPr>
          <a:xfrm>
            <a:off x="2590800" y="4648200"/>
            <a:ext cx="3733800" cy="1377950"/>
          </a:xfrm>
          <a:prstGeom prst="rect">
            <a:avLst/>
          </a:prstGeom>
          <a:gradFill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8100000" scaled="0"/>
          </a:gra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Vincula o Botão ao nome de sua macro.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Grave e automaticamente existirá um botão para executar sua macro.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t/>
            </a:r>
            <a:endParaRPr b="1" i="0" sz="1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ahoma"/>
              <a:buNone/>
            </a:pPr>
            <a:r>
              <a:rPr b="1" i="0" lang="en-US" sz="1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Que tal ???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7"/>
          <p:cNvSpPr/>
          <p:nvPr/>
        </p:nvSpPr>
        <p:spPr>
          <a:xfrm>
            <a:off x="6553200" y="3276600"/>
            <a:ext cx="2057400" cy="1066800"/>
          </a:xfrm>
          <a:prstGeom prst="wedgeEllipseCallout">
            <a:avLst>
              <a:gd fmla="val -11517" name="adj1"/>
              <a:gd fmla="val -14786" name="adj2"/>
            </a:avLst>
          </a:prstGeom>
          <a:solidFill>
            <a:srgbClr val="FFFF99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4" name="Google Shape;174;p7"/>
          <p:cNvSpPr txBox="1"/>
          <p:nvPr/>
        </p:nvSpPr>
        <p:spPr>
          <a:xfrm>
            <a:off x="6934200" y="3581400"/>
            <a:ext cx="1409700" cy="639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Botão vinculado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Para executar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b="1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 macro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ateral estreita">
  <a:themeElements>
    <a:clrScheme name="Lateral estreita">
      <a:dk1>
        <a:srgbClr val="003366"/>
      </a:dk1>
      <a:lt1>
        <a:srgbClr val="FFFFFF"/>
      </a:lt1>
      <a:dk2>
        <a:srgbClr val="003366"/>
      </a:dk2>
      <a:lt2>
        <a:srgbClr val="E3E2C7"/>
      </a:lt2>
      <a:accent1>
        <a:srgbClr val="CCCC99"/>
      </a:accent1>
      <a:accent2>
        <a:srgbClr val="003366"/>
      </a:accent2>
      <a:accent3>
        <a:srgbClr val="FFFFFF"/>
      </a:accent3>
      <a:accent4>
        <a:srgbClr val="CCCC99"/>
      </a:accent4>
      <a:accent5>
        <a:srgbClr val="003366"/>
      </a:accent5>
      <a:accent6>
        <a:srgbClr val="FFFFFF"/>
      </a:accent6>
      <a:hlink>
        <a:srgbClr val="003366"/>
      </a:hlink>
      <a:folHlink>
        <a:srgbClr val="8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2002-04-04T14:14:46Z</dcterms:created>
  <dc:creator>Alex Lima do Nascimento</dc:creator>
</cp:coreProperties>
</file>